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4"/>
  </p:notesMasterIdLst>
  <p:sldIdLst>
    <p:sldId id="257" r:id="rId2"/>
    <p:sldId id="258" r:id="rId3"/>
    <p:sldId id="275" r:id="rId4"/>
    <p:sldId id="274" r:id="rId5"/>
    <p:sldId id="259" r:id="rId6"/>
    <p:sldId id="260" r:id="rId7"/>
    <p:sldId id="264" r:id="rId8"/>
    <p:sldId id="276" r:id="rId9"/>
    <p:sldId id="277" r:id="rId10"/>
    <p:sldId id="278" r:id="rId11"/>
    <p:sldId id="266" r:id="rId12"/>
    <p:sldId id="269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5045D53-DA9D-430B-AAE0-95869BD6C6D3}">
          <p14:sldIdLst>
            <p14:sldId id="257"/>
            <p14:sldId id="258"/>
            <p14:sldId id="275"/>
            <p14:sldId id="274"/>
            <p14:sldId id="259"/>
            <p14:sldId id="260"/>
            <p14:sldId id="264"/>
            <p14:sldId id="276"/>
            <p14:sldId id="277"/>
            <p14:sldId id="278"/>
            <p14:sldId id="266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57C58707-1D66-4AF3-A4D2-A66D9D34F60A}" type="datetimeFigureOut">
              <a:rPr lang="ru-RU" smtClean="0"/>
              <a:t>31.01.2022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352"/>
            <a:ext cx="5438140" cy="44681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EB270F8A-52DF-4C0E-B104-D713EA3B8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25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6445-921C-4594-A207-FFC87E95644C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9692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5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3383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617453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565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28EB-7D19-4BA6-A2C1-80ABC33689E0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858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B16-4C3F-48AC-AF22-AEC5ECABE49C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5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208-BB20-442C-8804-F8F94B0EE5B9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79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15E5-9249-4CCA-A12B-2E4824F77DE0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CCB7-7C3E-4719-B493-7C428DCDCD5B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93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332DF-0C51-41B3-B0A4-BFE956724623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47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55AA-421B-4A73-A27E-85C5F8D320B3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60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D2EE8-4A23-4993-B7FF-2CB47C06CCCF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1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B2CD-5707-4D43-ADC7-C7E35988DDB0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16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1C5B-DF95-4B5D-950D-6855E6222C89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10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A116-E2F6-4189-B93A-80733C134451}" type="datetime1">
              <a:rPr lang="ru-RU" smtClean="0"/>
              <a:t>31.01.2022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99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7387" y="2564904"/>
            <a:ext cx="8640960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выполнении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2021 году Плана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мероприятий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</a:t>
            </a:r>
            <a:b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противодействию коррупции на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2021–2024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годы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2317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6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48826"/>
            <a:ext cx="864096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Комиссия </a:t>
            </a: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соблюдению требований </a:t>
            </a:r>
            <a:b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 служебному поведению государственных гражданских служащих Свердловской области </a:t>
            </a:r>
            <a:b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урегулированию конфликта 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интересов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772816"/>
            <a:ext cx="8640960" cy="5109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создана и действует комиссия по соблюдению к требований к служебному поведению государственных гражданских служащих Свердловской области и урегулированию конфликта интересов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(далее – комиссия), основными задачами которой являются: </a:t>
            </a:r>
          </a:p>
          <a:p>
            <a:pPr algn="just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1) обеспечение соблюдения государственными гражданскими служащими Свердловской области (далее – гражданские служащие) ограничений и запретов, требований о предотвращении или урегулировании конфликта интересов, а также обеспечение исполнения ими обязанностей, установленных Федеральным законом от 25 декабря 2008 года № 273-ФЗ «О противодействии коррупции», другими федеральными законами (далее – требования к служебному поведению и (или) требования об урегулировании конфликта интересов); </a:t>
            </a:r>
          </a:p>
          <a:p>
            <a:pPr algn="just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2) осуществление 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мер по предупреждению коррупции. Заседания комиссии проводятся в случае поступления в комиссии: 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поступления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информации о несоблюдении гражданским служащим требований к служебному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поведению;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поступления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обращение гражданина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его должностные (служебные) обязанности, до истечения двух лет со дня увольнения с гражданской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службы;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поступления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заявления гражданского служащего о невозможности по объективным причинам представить сведения о доходах, об имуществе и обязательствах имущественного характера своих супруги (супруга) и несовершеннолетних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детей;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 в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иных случаях, предусмотренных нормативными правовыми актами и Положением о комиссии. </a:t>
            </a:r>
          </a:p>
          <a:p>
            <a:pPr algn="just"/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65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487" y="1146888"/>
            <a:ext cx="8784976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возможности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оперативного представления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гражданами обращений по фактах коррупции в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доверия», регистрация обращений и организация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рассмотрения 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487" y="2776860"/>
            <a:ext cx="8784976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 принимается и рассматривается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фактах: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проявлений в действиях гражданских служащих Управления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конфликта интересов в действиях гражданских служащих Управления </a:t>
            </a:r>
            <a:b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несоблюдения гражданскими служащими Управления ограничений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запретов,  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Телефон доверия» функционирует в автоматическом режиме и оснащен системой записи поступающих обращений (функция «автоответчик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»).</a:t>
            </a: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716" y="5085184"/>
            <a:ext cx="87849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обращения по фактам коррупции не поступали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7192" y="122169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результативности и эффективности работы с обращениями, поступившими 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по фактам коррупции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5234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849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работы по предупреждению коррупции в подведомственном учреждении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государственном бюджетном учреждении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культуры Свердловской области «Научно-производственный центр по охране и использованию памятников истории и культуры Свердловской области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86067"/>
              </p:ext>
            </p:extLst>
          </p:nvPr>
        </p:nvGraphicFramePr>
        <p:xfrm>
          <a:off x="181891" y="1628800"/>
          <a:ext cx="8728941" cy="5257800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83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Методическое обеспечение деятельности по предупреждению</a:t>
                      </a:r>
                      <a:r>
                        <a:rPr lang="ru-RU" sz="13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к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оррупции в подведомственном учреждении</a:t>
                      </a:r>
                      <a:endParaRPr lang="ru-RU" sz="13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течение 2021 года направлялись методические материалы по вопросам заполнения справки о доходах за 2020 год, возможности использования ЛК налогоплательщика. письмо Минтруда России от 19.04.2021 № 28-6/10/В-4623 «Разъяснения по вопросу возможности применения отдельными категориями лиц специального налогового режима «Налог на профессиональный доход», обзоры изменений законодательства в сфере противодействия коррупции, направленные письмом Департамента противодействия коррупции и контроля Свердловской области от 14.07.2021 № 43-01-80/1220 «Об изменениях законодательства в сфере противодействия коррупции»</a:t>
                      </a:r>
                      <a:endParaRPr lang="ru-RU" sz="13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84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Плана</a:t>
                      </a:r>
                      <a:endParaRPr lang="ru-RU" sz="13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Мониторинг эффективности реализации мер по предупреждению коррупции в подведомственном учреждении</a:t>
                      </a:r>
                      <a:endParaRPr lang="ru-RU" sz="13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результатах мониторинга  эффективности реализации мер </a:t>
                      </a:r>
                      <a:b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 предупреждению коррупции </a:t>
                      </a:r>
                      <a:b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государственном учреждении Свердловской области, подведомственного Управлению, направлена в Департамент противодействия коррупции и контроля СО письмом Управления от 19.01.2022 № 38-01-21/139</a:t>
                      </a:r>
                      <a:endParaRPr lang="ru-RU" sz="13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5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368" y="1138165"/>
            <a:ext cx="90364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b="1" i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изданы следующие нормативные акты: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413" y="1988840"/>
            <a:ext cx="9014405" cy="5016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05.08.2021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269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внесении изменений в приказ Управления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от 08.08.2016 № 120 «О создании Комиссии по противодействию коррупции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11.08.2021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276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организации работы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направленной на выявление личной заинтересованности при осуществлении закупок товаров, работ, услуг»;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12.08.2021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280 «О проведении оценки коррупционных рисков, возникающих при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осуществлении закупок товаров, работ,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услуг»;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31.08.2021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306 «Об утверждении реестра (карты)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рисков, возникающих при осуществлении закупок товаров, работ,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услуг и плана (реестра) мер, направленных на минимизацию коррупционных рисков, возникающих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 осуществлении закупок товаров, работ,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услуг в Управлении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области»;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0041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нормативного правового обеспечения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по противодействию коррупции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801616" y="64881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1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595" y="620688"/>
            <a:ext cx="9014405" cy="56015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14.09.2021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315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внесении изменений 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13.01.2021 № 5 «Об утверждении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Плана работы Управления 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по противодействию коррупции на 2021-2023 годы и Перечня целевых показателей реализации данного Плана работы»;</a:t>
            </a:r>
            <a:r>
              <a:rPr lang="ru-RU" sz="16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22.10.2021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373 «Об определении критериев выбора закупок в целях проведения работы, направленной на выявление личной заинтересованности государственных гражданских служащих Свердловской области, замещающих должности государственной гражданской службы в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 осуществлении закупок товаров, работ,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услуг для обеспечения государственных нужд, которая приводит или может привести к конфликту интересов»;</a:t>
            </a:r>
            <a:endParaRPr lang="ru-RU" sz="16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14.12.2021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471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«О внесении изменений 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09.06.2016 № 77 «Об образовании Комиссии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соблюдению требований к служебному поведению государственных гражданских служащих Свердловской области и урегулированию конфликта интересов в Управлении 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».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just"/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Антикоррупционная экспертиза нормативных правовых актов Свердловской области и проектов нормативных правовых актов Свердловской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в 2021 году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прокуратуру Свердловской области  и Главное управление Министерства юстиции Российской Федерации по Свердловской области для проведения антикоррупционной экспертизы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Управлением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направлены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136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проектов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нормативных правовых актов Управления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</a:t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121 нормативных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правовых актов Управления государственной охраны объектов культурного наследия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endParaRPr lang="ru-RU" sz="16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результатам независимой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антикоррупционной экспертизы нормативных правовых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актов Свердловской области и проектов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нормативных правовых актов Свердловской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разработчиком которых являлось Управление, 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заключения независимых экспертов не поступали.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9948" y="908721"/>
            <a:ext cx="8568953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приема сведений о доходах, расходах, об имуществе и обязательствах имущественного характера лиц, замещающих должности, осуществление полномочий по которым влечет за собой обязанность представлять такие сведения. Обеспечение контроля своевременности представления указанных </a:t>
            </a:r>
            <a:r>
              <a:rPr lang="ru-RU" sz="2000" b="1" dirty="0" smtClean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сведений</a:t>
            </a:r>
            <a:endParaRPr lang="ru-RU" sz="2000" b="1" dirty="0" smtClean="0">
              <a:solidFill>
                <a:schemeClr val="accent2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9949" y="321297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и опубликования сведений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доходах, расходах, об имуществе и обязательствах имущественного характера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2020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 </a:t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государственной охраны объектов культурного наследия Свердловской области не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выявлено.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150356"/>
              </p:ext>
            </p:extLst>
          </p:nvPr>
        </p:nvGraphicFramePr>
        <p:xfrm>
          <a:off x="279949" y="4221088"/>
          <a:ext cx="8534752" cy="2404343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21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 доходах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доходах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, расходах, об имуществе и обязательствах имущественного характера  за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Опубликование сведений о доходах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7564" y="17176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работы в сфере профилактики коррупционных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иных правонарушений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3"/>
            <a:ext cx="89289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представления сведений гражданскими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служащими Свердловской области в Управлении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адресах сайтов и (или) страниц сайтов в информационно-телекоммуникационной сети «Интернет», на которых гражданин, претендующий на замещение должности гражданской службы, гражданский служащий размещали общедоступную информацию, а также данные, позволяющие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идентифицировать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099321"/>
              </p:ext>
            </p:extLst>
          </p:nvPr>
        </p:nvGraphicFramePr>
        <p:xfrm>
          <a:off x="304624" y="3356992"/>
          <a:ext cx="8534752" cy="2361101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9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об адресах сайтов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об адресах сайтов и (или) страниц сайтов в информационно-телекоммуникационной сети «Интернет»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Оценка результатов выполнения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24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24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Выполнено в полном объеме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в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5132" y="20608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сведений об адресах сайтов и (или) страниц сайтов в информационно-телекоммуникационной сети «Интернет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государственной охраны объектов культурного наследия Свердловской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не выявлено.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5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48826"/>
            <a:ext cx="864096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открытости деятельности 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области, </a:t>
            </a:r>
            <a:r>
              <a:rPr lang="ru-RU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права граждан на доступ к информации о деятельности органов государственной власти в сфере противодействия коррупции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0845" y="2996952"/>
            <a:ext cx="8640960" cy="35702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нормативных правовых актов в сфере противодействия коррупции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официальном сайте в сети «Интернет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»;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планов работы по профилактике коррупционных и иных нарушений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информации о проводимой работе по профилактике коррупционных правонарушений на официальном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сайте Управления;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информации о деятельности комиссии по соблюдению требований к служебному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поведению;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отчетов, докладов, обзоров и статистической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информации;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Размещение сведений о доходах, расходах, об имуществе и обязательствах имущественного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характера;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Актуализация информации по вопросам противодействия коррупции на информационном стенде в Управлении</a:t>
            </a:r>
          </a:p>
          <a:p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3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48826"/>
            <a:ext cx="864096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Правовое и антикоррупционное просвещение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772816"/>
            <a:ext cx="8640960" cy="40626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Проведение методических семинаров с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государственными гражданскими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служащими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 в Управлении,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ознакомление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вновь поступающих на государственную гражданскую службу с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законодательством в сфере прохождения государственной гражданской службы и противодействия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коррупции;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Актуализация разделов, посвященных вопросам противодействия коррупции, на официальном сайте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Управления;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Проведение с участием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Управлению учреждения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мероприятий, посвященных Международному дню борьбы с коррупцией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Оказание бесплатной юридической помощи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Проведение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методического семинара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противодействию коррупции с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руководителем </a:t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должностными лицами государственного учреждения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Управлению на тему: «Меры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дисциплинарной ответственности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невыполнение требований законодательства о противодействии коррупции. Персональная ответственность за несоблюдение требований, ограничений и запретов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endParaRPr lang="ru-RU" sz="1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772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48826"/>
            <a:ext cx="864096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Комиссия по противодействию коррупции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72816"/>
            <a:ext cx="8640960" cy="4031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           В Управлении государственной охраны объектов культурного наследия Свердловской области создана и действует Комиссия по противодействию коррупции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государственной охраны объектов культурного наследия Свердловской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(далее – Комиссия), (приказ Управления от 08.08.2016 № 120).</a:t>
            </a:r>
          </a:p>
          <a:p>
            <a:pPr algn="just"/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sz="1400" u="sng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течение 2021 года на Комиссии рассматривались следующие вопросы: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выполнении требований статьи 13.3 Федерального закона от 25 декабря 2008 года № 273-ФЗ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противодействии коррупции» 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подведомственном Учреждении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отчет об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итогах реализации плана мероприятий по противодействию коррупции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Учреждении за 2020 год и 1 квартал 2021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года;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результатах анализа обращений граждан по фактам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 по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содержанию, отраслевой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территориальной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принадлежности;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антикоррупционном просвещении граждан через социальные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сети;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рассмотрении правоприменительной практики по результатам вступивших в законную силу 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 году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решений судов, арбитражных судов о признании недействительными ненормативных правовых актов, незаконных решений и действия (бездействия)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принимаемых мерах по предупреждению коррупционных нарушений в сфере закупок для государственных нужд  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2021году;</a:t>
            </a:r>
          </a:p>
          <a:p>
            <a:pPr algn="just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6)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утверждении Плана работы комиссии по противодействию коррупции в Управлении на 2022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 и др.</a:t>
            </a:r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262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</TotalTime>
  <Words>1806</Words>
  <Application>Microsoft Office PowerPoint</Application>
  <PresentationFormat>Экран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Liberation Serif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Антикоррупционная экспертиза нормативных правовых актов Свердловской области и проектов нормативных правовых актов Свердловской области в 2021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Кривило Юлия Олеговна</dc:creator>
  <cp:lastModifiedBy>Зинкина Ирина Викторовна</cp:lastModifiedBy>
  <cp:revision>100</cp:revision>
  <cp:lastPrinted>2019-01-30T12:04:52Z</cp:lastPrinted>
  <dcterms:created xsi:type="dcterms:W3CDTF">2019-01-23T03:32:08Z</dcterms:created>
  <dcterms:modified xsi:type="dcterms:W3CDTF">2022-01-31T07:10:15Z</dcterms:modified>
</cp:coreProperties>
</file>